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6" r:id="rId3"/>
    <p:sldId id="258" r:id="rId4"/>
    <p:sldId id="264" r:id="rId5"/>
    <p:sldId id="259" r:id="rId6"/>
    <p:sldId id="260" r:id="rId7"/>
    <p:sldId id="262" r:id="rId8"/>
    <p:sldId id="261" r:id="rId9"/>
    <p:sldId id="26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4" autoAdjust="0"/>
    <p:restoredTop sz="94660"/>
  </p:normalViewPr>
  <p:slideViewPr>
    <p:cSldViewPr>
      <p:cViewPr>
        <p:scale>
          <a:sx n="75" d="100"/>
          <a:sy n="75" d="100"/>
        </p:scale>
        <p:origin x="-12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93171-AE9D-4798-9E35-F004774A8C68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7127B-178E-4203-BBCB-F37A845FA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7127B-178E-4203-BBCB-F37A845FAE7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1714488"/>
            <a:ext cx="6686568" cy="4868052"/>
          </a:xfrm>
        </p:spPr>
        <p:txBody>
          <a:bodyPr>
            <a:normAutofit fontScale="90000"/>
          </a:bodyPr>
          <a:lstStyle/>
          <a:p>
            <a:pPr algn="ctr"/>
            <a:r>
              <a:rPr lang="kk-KZ" sz="5300" i="1" dirty="0" smtClean="0">
                <a:solidFill>
                  <a:srgbClr val="FF0000"/>
                </a:solidFill>
              </a:rPr>
              <a:t>Рефлексия</a:t>
            </a:r>
            <a:r>
              <a:rPr lang="kk-KZ" i="1" dirty="0" smtClean="0"/>
              <a:t/>
            </a:r>
            <a:br>
              <a:rPr lang="kk-KZ" i="1" dirty="0" smtClean="0"/>
            </a:br>
            <a:r>
              <a:rPr lang="kk-KZ" sz="4000" i="1" dirty="0" smtClean="0">
                <a:solidFill>
                  <a:schemeClr val="tx1"/>
                </a:solidFill>
              </a:rPr>
              <a:t>Түлкінің тапсырмасы.</a:t>
            </a:r>
            <a:r>
              <a:rPr lang="kk-KZ" sz="4000" i="1" dirty="0" smtClean="0"/>
              <a:t/>
            </a:r>
            <a:br>
              <a:rPr lang="kk-KZ" sz="4000" i="1" dirty="0" smtClean="0"/>
            </a:br>
            <a:r>
              <a:rPr lang="kk-KZ" i="1" dirty="0" smtClean="0"/>
              <a:t>Бүгінгі сабақта болған көңіл-күйді бет-әлпеті салынған суреттерді таңдау.</a:t>
            </a:r>
            <a:br>
              <a:rPr lang="kk-KZ" i="1" dirty="0" smtClean="0"/>
            </a:br>
            <a:r>
              <a:rPr lang="kk-KZ" i="1" dirty="0" smtClean="0"/>
              <a:t/>
            </a:r>
            <a:br>
              <a:rPr lang="kk-KZ" i="1" dirty="0" smtClean="0"/>
            </a:br>
            <a:endParaRPr lang="ru-RU" i="1" dirty="0"/>
          </a:p>
        </p:txBody>
      </p:sp>
      <p:pic>
        <p:nvPicPr>
          <p:cNvPr id="4" name="Рисунок 3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464" y="1214422"/>
            <a:ext cx="2937536" cy="373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74"/>
            <a:ext cx="8229600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u="sng" dirty="0" err="1" smtClean="0">
                <a:latin typeface="Times New Roman" pitchFamily="18" charset="0"/>
                <a:cs typeface="Times New Roman" pitchFamily="18" charset="0"/>
              </a:rPr>
              <a:t>Сабақтың түрі: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Ертегі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саяхат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сабақ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i="1" u="sng" dirty="0" err="1" smtClean="0">
                <a:latin typeface="Times New Roman" pitchFamily="18" charset="0"/>
                <a:cs typeface="Times New Roman" pitchFamily="18" charset="0"/>
              </a:rPr>
              <a:t>Сабақтың әдісі: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Сұрақ-жауап,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ой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қозғау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тізбектей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сурет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арқылы сөйлем құрау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түсіндіру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әңгімелеу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600" b="1" i="1" u="sng" dirty="0" err="1" smtClean="0">
                <a:latin typeface="Times New Roman" pitchFamily="18" charset="0"/>
                <a:cs typeface="Times New Roman" pitchFamily="18" charset="0"/>
              </a:rPr>
              <a:t>Сабақтың көрнекілігі: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Суреттер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интерактивті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тақта, ертегі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кейіпкерлері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 .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14414" y="642918"/>
            <a:ext cx="7215238" cy="1071570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,өткен сабақта қандай әріппен таныстық?</a:t>
            </a:r>
            <a:br>
              <a:rPr lang="kk-KZ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 з әрпі қандай дыбыс?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проо</a:t>
            </a:r>
            <a:endParaRPr lang="ru-RU" dirty="0"/>
          </a:p>
        </p:txBody>
      </p:sp>
      <p:pic>
        <p:nvPicPr>
          <p:cNvPr id="4" name="Содержимое 3" descr="img10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28596" y="1928813"/>
            <a:ext cx="8377241" cy="45005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5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Қасқырдың тапсырмасы</a:t>
            </a:r>
            <a:endParaRPr lang="ru-RU" sz="5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70710104505210_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1" y="2357430"/>
            <a:ext cx="8001055" cy="4175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60007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Ә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дыбысымен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таныстыру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Суретпен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:Әже, әке,ән,дәрі, тәтті,дән.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1-тапсырма: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Ән,сән, дән, әке, Сәкен, тәтті, дәрі, дәрігер, тәулік, сәуір, Дәуір, Әсет.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Әкем туған күніме шана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сыйлады.Мен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қатты қуандым.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Әкеме рақмет айттым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әдемі.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Қыста шанамен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сырғанаймын.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2-тапсырма: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Жаңылтпашты оқы және жаңылмай жатқа айтып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көр.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Әрі әнші, әрі аңшы.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214422"/>
            <a:ext cx="7572428" cy="5353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Аюдың тапсырмасы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аю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143116"/>
            <a:ext cx="7929586" cy="41691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ріптерден сөз құра.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Оларға сәйкес суретті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таңда.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214554"/>
            <a:ext cx="7801603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Карлыгаш\Desktop\Новая папка\20180118_155157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63570" y="1849922"/>
            <a:ext cx="1084988" cy="1157886"/>
          </a:xfrm>
          <a:prstGeom prst="rect">
            <a:avLst/>
          </a:prstGeom>
          <a:noFill/>
        </p:spPr>
      </p:pic>
      <p:pic>
        <p:nvPicPr>
          <p:cNvPr id="1028" name="Picture 4" descr="C:\Users\Карлыгаш\Desktop\Новая папка\20180118_155157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322363" y="1893083"/>
            <a:ext cx="1571636" cy="1357322"/>
          </a:xfrm>
          <a:prstGeom prst="rect">
            <a:avLst/>
          </a:prstGeom>
          <a:noFill/>
        </p:spPr>
      </p:pic>
      <p:pic>
        <p:nvPicPr>
          <p:cNvPr id="1029" name="Picture 5" descr="C:\Users\Карлыгаш\Desktop\Новая папка\20180118_155157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3529167" y="3400263"/>
            <a:ext cx="1447792" cy="1505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8763000" cy="1653342"/>
          </a:xfrm>
        </p:spPr>
        <p:txBody>
          <a:bodyPr>
            <a:noAutofit/>
          </a:bodyPr>
          <a:lstStyle/>
          <a:p>
            <a:pPr algn="ctr"/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Бауырсақтың тапсырамасы</a:t>
            </a:r>
            <a:b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Дәптерде жұмыс.</a:t>
            </a:r>
            <a:b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 әрпін жазуға үйренеміз.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Карлыгаш\Desktop\Новая папка\IMG_20180118_161208_BURST001_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500306"/>
            <a:ext cx="7643866" cy="3714776"/>
          </a:xfrm>
          <a:prstGeom prst="rect">
            <a:avLst/>
          </a:prstGeom>
          <a:noFill/>
        </p:spPr>
      </p:pic>
      <p:pic>
        <p:nvPicPr>
          <p:cNvPr id="5" name="Picture 2" descr="C:\Users\Карлыгаш\Desktop\Новая папка\IMG_20180118_161208_BURST001_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072526" y="31789886"/>
            <a:ext cx="3428027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</TotalTime>
  <Words>79</Words>
  <PresentationFormat>Экран (4:3)</PresentationFormat>
  <Paragraphs>21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Балалар ,өткен сабақта қандай әріппен таныстық? З з әрпі қандай дыбыс?</vt:lpstr>
      <vt:lpstr>Қасқырдың тапсырмасы</vt:lpstr>
      <vt:lpstr>Слайд 5</vt:lpstr>
      <vt:lpstr>Слайд 6</vt:lpstr>
      <vt:lpstr>Аюдың тапсырмасы</vt:lpstr>
      <vt:lpstr>Әріптерден сөз құра. Оларға сәйкес суретті таңда. </vt:lpstr>
      <vt:lpstr>Бауырсақтың тапсырамасы Дәптерде жұмыс. Ә әрпін жазуға үйренеміз.</vt:lpstr>
      <vt:lpstr>Рефлексия Түлкінің тапсырмасы. Бүгінгі сабақта болған көңіл-күйді бет-әлпеті салынған суреттерді таңдау.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Карлыгаш</dc:creator>
  <cp:lastModifiedBy>Карлыгаш</cp:lastModifiedBy>
  <cp:revision>14</cp:revision>
  <dcterms:created xsi:type="dcterms:W3CDTF">2018-01-17T18:57:58Z</dcterms:created>
  <dcterms:modified xsi:type="dcterms:W3CDTF">2018-01-18T10:32:49Z</dcterms:modified>
</cp:coreProperties>
</file>